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65" r:id="rId3"/>
    <p:sldId id="270" r:id="rId4"/>
    <p:sldId id="273" r:id="rId5"/>
    <p:sldId id="261" r:id="rId6"/>
    <p:sldId id="262" r:id="rId7"/>
    <p:sldId id="272" r:id="rId8"/>
    <p:sldId id="269" r:id="rId9"/>
    <p:sldId id="271" r:id="rId10"/>
    <p:sldId id="268" r:id="rId11"/>
    <p:sldId id="276" r:id="rId12"/>
    <p:sldId id="275" r:id="rId13"/>
    <p:sldId id="274" r:id="rId14"/>
    <p:sldId id="277" r:id="rId15"/>
    <p:sldId id="263" r:id="rId16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338E34C0-2925-40FC-AB79-96A7EADA499F}">
          <p14:sldIdLst>
            <p14:sldId id="278"/>
          </p14:sldIdLst>
        </p14:section>
        <p14:section name="Part I" id="{4119AF57-9DDC-4565-81C1-07BD357C30A3}">
          <p14:sldIdLst>
            <p14:sldId id="265"/>
            <p14:sldId id="270"/>
          </p14:sldIdLst>
        </p14:section>
        <p14:section name="Part II" id="{F458C364-1043-4AD2-A0F8-002EDAFD7BF4}">
          <p14:sldIdLst>
            <p14:sldId id="273"/>
            <p14:sldId id="261"/>
          </p14:sldIdLst>
        </p14:section>
        <p14:section name="Part III" id="{732546B4-28E3-4090-A751-1B64D0E6C698}">
          <p14:sldIdLst>
            <p14:sldId id="262"/>
            <p14:sldId id="272"/>
          </p14:sldIdLst>
        </p14:section>
        <p14:section name="Part IV" id="{F6311BC4-028C-413A-9A24-B9152E5BC1DE}">
          <p14:sldIdLst>
            <p14:sldId id="269"/>
            <p14:sldId id="271"/>
          </p14:sldIdLst>
        </p14:section>
        <p14:section name="Part V" id="{51C0D0A7-4872-447C-BFDD-94BDF917475A}">
          <p14:sldIdLst>
            <p14:sldId id="268"/>
            <p14:sldId id="276"/>
          </p14:sldIdLst>
        </p14:section>
        <p14:section name="Part VI" id="{813323EB-F173-4FBD-BB19-74771A47AB40}">
          <p14:sldIdLst>
            <p14:sldId id="275"/>
            <p14:sldId id="274"/>
          </p14:sldIdLst>
        </p14:section>
        <p14:section name="Part VII" id="{E26305AC-0D80-49FB-8A6E-FE221806ECF5}">
          <p14:sldIdLst>
            <p14:sldId id="277"/>
            <p14:sldId id="263"/>
          </p14:sldIdLst>
        </p14:section>
        <p14:section name="Other" id="{D2F3EF1A-7117-4A93-BF9C-946C0E51AAA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431E"/>
    <a:srgbClr val="5E3827"/>
    <a:srgbClr val="F2F2F2"/>
    <a:srgbClr val="0C0C0A"/>
    <a:srgbClr val="100C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6D10FE-D4D5-4DD1-94C7-E9CA2684E025}" v="29" dt="2025-05-16T09:40:12.2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66"/>
  </p:normalViewPr>
  <p:slideViewPr>
    <p:cSldViewPr snapToGrid="0">
      <p:cViewPr varScale="1">
        <p:scale>
          <a:sx n="111" d="100"/>
          <a:sy n="111" d="100"/>
        </p:scale>
        <p:origin x="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a Rajado Silva" userId="1282b6e5-7b93-4d08-a246-019d97ca6f7e" providerId="ADAL" clId="{E46D10FE-D4D5-4DD1-94C7-E9CA2684E025}"/>
    <pc:docChg chg="undo custSel addSld delSld modSld sldOrd modMainMaster addSection modSection">
      <pc:chgData name="Mariana Rajado Silva" userId="1282b6e5-7b93-4d08-a246-019d97ca6f7e" providerId="ADAL" clId="{E46D10FE-D4D5-4DD1-94C7-E9CA2684E025}" dt="2025-05-21T13:24:24.377" v="223" actId="47"/>
      <pc:docMkLst>
        <pc:docMk/>
      </pc:docMkLst>
      <pc:sldChg chg="del ord modTransition">
        <pc:chgData name="Mariana Rajado Silva" userId="1282b6e5-7b93-4d08-a246-019d97ca6f7e" providerId="ADAL" clId="{E46D10FE-D4D5-4DD1-94C7-E9CA2684E025}" dt="2025-05-21T13:24:24.377" v="223" actId="47"/>
        <pc:sldMkLst>
          <pc:docMk/>
          <pc:sldMk cId="1779250461" sldId="260"/>
        </pc:sldMkLst>
      </pc:sldChg>
      <pc:sldChg chg="modTransition">
        <pc:chgData name="Mariana Rajado Silva" userId="1282b6e5-7b93-4d08-a246-019d97ca6f7e" providerId="ADAL" clId="{E46D10FE-D4D5-4DD1-94C7-E9CA2684E025}" dt="2025-05-16T09:40:12.233" v="210"/>
        <pc:sldMkLst>
          <pc:docMk/>
          <pc:sldMk cId="1850068549" sldId="261"/>
        </pc:sldMkLst>
      </pc:sldChg>
      <pc:sldChg chg="modTransition">
        <pc:chgData name="Mariana Rajado Silva" userId="1282b6e5-7b93-4d08-a246-019d97ca6f7e" providerId="ADAL" clId="{E46D10FE-D4D5-4DD1-94C7-E9CA2684E025}" dt="2025-05-16T09:40:12.233" v="210"/>
        <pc:sldMkLst>
          <pc:docMk/>
          <pc:sldMk cId="2630164241" sldId="262"/>
        </pc:sldMkLst>
      </pc:sldChg>
      <pc:sldChg chg="modTransition">
        <pc:chgData name="Mariana Rajado Silva" userId="1282b6e5-7b93-4d08-a246-019d97ca6f7e" providerId="ADAL" clId="{E46D10FE-D4D5-4DD1-94C7-E9CA2684E025}" dt="2025-05-16T09:40:12.233" v="210"/>
        <pc:sldMkLst>
          <pc:docMk/>
          <pc:sldMk cId="2180582337" sldId="263"/>
        </pc:sldMkLst>
      </pc:sldChg>
      <pc:sldChg chg="addSp delSp modSp mod modTransition">
        <pc:chgData name="Mariana Rajado Silva" userId="1282b6e5-7b93-4d08-a246-019d97ca6f7e" providerId="ADAL" clId="{E46D10FE-D4D5-4DD1-94C7-E9CA2684E025}" dt="2025-05-16T09:40:12.233" v="210"/>
        <pc:sldMkLst>
          <pc:docMk/>
          <pc:sldMk cId="1315358148" sldId="265"/>
        </pc:sldMkLst>
      </pc:sldChg>
      <pc:sldChg chg="del ord">
        <pc:chgData name="Mariana Rajado Silva" userId="1282b6e5-7b93-4d08-a246-019d97ca6f7e" providerId="ADAL" clId="{E46D10FE-D4D5-4DD1-94C7-E9CA2684E025}" dt="2025-05-15T13:14:01.525" v="88" actId="47"/>
        <pc:sldMkLst>
          <pc:docMk/>
          <pc:sldMk cId="3897845852" sldId="267"/>
        </pc:sldMkLst>
      </pc:sldChg>
      <pc:sldChg chg="modTransition">
        <pc:chgData name="Mariana Rajado Silva" userId="1282b6e5-7b93-4d08-a246-019d97ca6f7e" providerId="ADAL" clId="{E46D10FE-D4D5-4DD1-94C7-E9CA2684E025}" dt="2025-05-16T09:40:12.233" v="210"/>
        <pc:sldMkLst>
          <pc:docMk/>
          <pc:sldMk cId="2818355811" sldId="268"/>
        </pc:sldMkLst>
      </pc:sldChg>
      <pc:sldChg chg="addSp delSp modSp new mod modTransition setBg">
        <pc:chgData name="Mariana Rajado Silva" userId="1282b6e5-7b93-4d08-a246-019d97ca6f7e" providerId="ADAL" clId="{E46D10FE-D4D5-4DD1-94C7-E9CA2684E025}" dt="2025-05-16T09:40:12.233" v="210"/>
        <pc:sldMkLst>
          <pc:docMk/>
          <pc:sldMk cId="1190690066" sldId="269"/>
        </pc:sldMkLst>
        <pc:spChg chg="add">
          <ac:chgData name="Mariana Rajado Silva" userId="1282b6e5-7b93-4d08-a246-019d97ca6f7e" providerId="ADAL" clId="{E46D10FE-D4D5-4DD1-94C7-E9CA2684E025}" dt="2025-05-15T13:04:29.073" v="9" actId="26606"/>
          <ac:spMkLst>
            <pc:docMk/>
            <pc:sldMk cId="1190690066" sldId="269"/>
            <ac:spMk id="10" creationId="{42A4FC2C-047E-45A5-965D-8E1E3BF09BC6}"/>
          </ac:spMkLst>
        </pc:spChg>
        <pc:picChg chg="add mod">
          <ac:chgData name="Mariana Rajado Silva" userId="1282b6e5-7b93-4d08-a246-019d97ca6f7e" providerId="ADAL" clId="{E46D10FE-D4D5-4DD1-94C7-E9CA2684E025}" dt="2025-05-15T13:04:29.073" v="9" actId="26606"/>
          <ac:picMkLst>
            <pc:docMk/>
            <pc:sldMk cId="1190690066" sldId="269"/>
            <ac:picMk id="5" creationId="{8679C37A-1B34-88C1-BA3D-A7DB22C897CD}"/>
          </ac:picMkLst>
        </pc:picChg>
      </pc:sldChg>
      <pc:sldChg chg="delSp add modTransition setBg delDesignElem">
        <pc:chgData name="Mariana Rajado Silva" userId="1282b6e5-7b93-4d08-a246-019d97ca6f7e" providerId="ADAL" clId="{E46D10FE-D4D5-4DD1-94C7-E9CA2684E025}" dt="2025-05-16T09:40:12.233" v="210"/>
        <pc:sldMkLst>
          <pc:docMk/>
          <pc:sldMk cId="1167662674" sldId="270"/>
        </pc:sldMkLst>
      </pc:sldChg>
      <pc:sldChg chg="addSp delSp modSp new del mod setBg">
        <pc:chgData name="Mariana Rajado Silva" userId="1282b6e5-7b93-4d08-a246-019d97ca6f7e" providerId="ADAL" clId="{E46D10FE-D4D5-4DD1-94C7-E9CA2684E025}" dt="2025-05-15T13:08:44.626" v="60" actId="2696"/>
        <pc:sldMkLst>
          <pc:docMk/>
          <pc:sldMk cId="2145424221" sldId="270"/>
        </pc:sldMkLst>
      </pc:sldChg>
      <pc:sldChg chg="addSp delSp modSp new del mod ord setBg">
        <pc:chgData name="Mariana Rajado Silva" userId="1282b6e5-7b93-4d08-a246-019d97ca6f7e" providerId="ADAL" clId="{E46D10FE-D4D5-4DD1-94C7-E9CA2684E025}" dt="2025-05-15T13:08:47.906" v="63" actId="2696"/>
        <pc:sldMkLst>
          <pc:docMk/>
          <pc:sldMk cId="1961279804" sldId="271"/>
        </pc:sldMkLst>
      </pc:sldChg>
      <pc:sldChg chg="modSp add mod modTransition setBg">
        <pc:chgData name="Mariana Rajado Silva" userId="1282b6e5-7b93-4d08-a246-019d97ca6f7e" providerId="ADAL" clId="{E46D10FE-D4D5-4DD1-94C7-E9CA2684E025}" dt="2025-05-16T09:40:12.233" v="210"/>
        <pc:sldMkLst>
          <pc:docMk/>
          <pc:sldMk cId="3612858644" sldId="271"/>
        </pc:sldMkLst>
        <pc:picChg chg="mod">
          <ac:chgData name="Mariana Rajado Silva" userId="1282b6e5-7b93-4d08-a246-019d97ca6f7e" providerId="ADAL" clId="{E46D10FE-D4D5-4DD1-94C7-E9CA2684E025}" dt="2025-05-15T13:16:49.457" v="94" actId="1076"/>
          <ac:picMkLst>
            <pc:docMk/>
            <pc:sldMk cId="3612858644" sldId="271"/>
            <ac:picMk id="5" creationId="{0073A782-7F5C-452F-3471-7AD7A1FFEAD2}"/>
          </ac:picMkLst>
        </pc:picChg>
      </pc:sldChg>
      <pc:sldChg chg="new del">
        <pc:chgData name="Mariana Rajado Silva" userId="1282b6e5-7b93-4d08-a246-019d97ca6f7e" providerId="ADAL" clId="{E46D10FE-D4D5-4DD1-94C7-E9CA2684E025}" dt="2025-05-15T13:06:58.370" v="40" actId="680"/>
        <pc:sldMkLst>
          <pc:docMk/>
          <pc:sldMk cId="461595177" sldId="272"/>
        </pc:sldMkLst>
      </pc:sldChg>
      <pc:sldChg chg="addSp delSp modSp new mod modTransition setBg">
        <pc:chgData name="Mariana Rajado Silva" userId="1282b6e5-7b93-4d08-a246-019d97ca6f7e" providerId="ADAL" clId="{E46D10FE-D4D5-4DD1-94C7-E9CA2684E025}" dt="2025-05-16T09:40:12.233" v="210"/>
        <pc:sldMkLst>
          <pc:docMk/>
          <pc:sldMk cId="2924997566" sldId="272"/>
        </pc:sldMkLst>
        <pc:spChg chg="add">
          <ac:chgData name="Mariana Rajado Silva" userId="1282b6e5-7b93-4d08-a246-019d97ca6f7e" providerId="ADAL" clId="{E46D10FE-D4D5-4DD1-94C7-E9CA2684E025}" dt="2025-05-15T13:14:34.766" v="92" actId="26606"/>
          <ac:spMkLst>
            <pc:docMk/>
            <pc:sldMk cId="2924997566" sldId="272"/>
            <ac:spMk id="10" creationId="{42A4FC2C-047E-45A5-965D-8E1E3BF09BC6}"/>
          </ac:spMkLst>
        </pc:spChg>
        <pc:picChg chg="add mod">
          <ac:chgData name="Mariana Rajado Silva" userId="1282b6e5-7b93-4d08-a246-019d97ca6f7e" providerId="ADAL" clId="{E46D10FE-D4D5-4DD1-94C7-E9CA2684E025}" dt="2025-05-15T13:14:34.766" v="92" actId="26606"/>
          <ac:picMkLst>
            <pc:docMk/>
            <pc:sldMk cId="2924997566" sldId="272"/>
            <ac:picMk id="5" creationId="{DD9C6D50-FECD-3849-7056-361C295C6F08}"/>
          </ac:picMkLst>
        </pc:picChg>
      </pc:sldChg>
      <pc:sldChg chg="addSp delSp modSp new mod ord modTransition setBg">
        <pc:chgData name="Mariana Rajado Silva" userId="1282b6e5-7b93-4d08-a246-019d97ca6f7e" providerId="ADAL" clId="{E46D10FE-D4D5-4DD1-94C7-E9CA2684E025}" dt="2025-05-16T09:40:12.233" v="210"/>
        <pc:sldMkLst>
          <pc:docMk/>
          <pc:sldMk cId="514828433" sldId="273"/>
        </pc:sldMkLst>
        <pc:spChg chg="add">
          <ac:chgData name="Mariana Rajado Silva" userId="1282b6e5-7b93-4d08-a246-019d97ca6f7e" providerId="ADAL" clId="{E46D10FE-D4D5-4DD1-94C7-E9CA2684E025}" dt="2025-05-15T13:12:21.335" v="80" actId="26606"/>
          <ac:spMkLst>
            <pc:docMk/>
            <pc:sldMk cId="514828433" sldId="273"/>
            <ac:spMk id="10" creationId="{42A4FC2C-047E-45A5-965D-8E1E3BF09BC6}"/>
          </ac:spMkLst>
        </pc:spChg>
        <pc:picChg chg="add mod">
          <ac:chgData name="Mariana Rajado Silva" userId="1282b6e5-7b93-4d08-a246-019d97ca6f7e" providerId="ADAL" clId="{E46D10FE-D4D5-4DD1-94C7-E9CA2684E025}" dt="2025-05-15T13:12:21.335" v="80" actId="26606"/>
          <ac:picMkLst>
            <pc:docMk/>
            <pc:sldMk cId="514828433" sldId="273"/>
            <ac:picMk id="5" creationId="{1EC19320-9897-8D9C-990B-D4A95BFD6BDC}"/>
          </ac:picMkLst>
        </pc:picChg>
      </pc:sldChg>
      <pc:sldChg chg="addSp delSp modSp add mod modTransition setBg">
        <pc:chgData name="Mariana Rajado Silva" userId="1282b6e5-7b93-4d08-a246-019d97ca6f7e" providerId="ADAL" clId="{E46D10FE-D4D5-4DD1-94C7-E9CA2684E025}" dt="2025-05-16T09:40:12.233" v="210"/>
        <pc:sldMkLst>
          <pc:docMk/>
          <pc:sldMk cId="49662466" sldId="274"/>
        </pc:sldMkLst>
        <pc:picChg chg="add mod">
          <ac:chgData name="Mariana Rajado Silva" userId="1282b6e5-7b93-4d08-a246-019d97ca6f7e" providerId="ADAL" clId="{E46D10FE-D4D5-4DD1-94C7-E9CA2684E025}" dt="2025-05-15T13:10:42.307" v="74" actId="1076"/>
          <ac:picMkLst>
            <pc:docMk/>
            <pc:sldMk cId="49662466" sldId="274"/>
            <ac:picMk id="6" creationId="{504DBBF3-5799-86FB-0F75-3CC8B862FD22}"/>
          </ac:picMkLst>
        </pc:picChg>
      </pc:sldChg>
      <pc:sldChg chg="addSp delSp modSp new mod ord modTransition setBg">
        <pc:chgData name="Mariana Rajado Silva" userId="1282b6e5-7b93-4d08-a246-019d97ca6f7e" providerId="ADAL" clId="{E46D10FE-D4D5-4DD1-94C7-E9CA2684E025}" dt="2025-05-16T09:40:12.233" v="210"/>
        <pc:sldMkLst>
          <pc:docMk/>
          <pc:sldMk cId="196917871" sldId="275"/>
        </pc:sldMkLst>
        <pc:spChg chg="add">
          <ac:chgData name="Mariana Rajado Silva" userId="1282b6e5-7b93-4d08-a246-019d97ca6f7e" providerId="ADAL" clId="{E46D10FE-D4D5-4DD1-94C7-E9CA2684E025}" dt="2025-05-15T13:13:54.996" v="85" actId="26606"/>
          <ac:spMkLst>
            <pc:docMk/>
            <pc:sldMk cId="196917871" sldId="275"/>
            <ac:spMk id="10" creationId="{42A4FC2C-047E-45A5-965D-8E1E3BF09BC6}"/>
          </ac:spMkLst>
        </pc:spChg>
        <pc:picChg chg="add mod">
          <ac:chgData name="Mariana Rajado Silva" userId="1282b6e5-7b93-4d08-a246-019d97ca6f7e" providerId="ADAL" clId="{E46D10FE-D4D5-4DD1-94C7-E9CA2684E025}" dt="2025-05-15T13:13:55.229" v="87" actId="962"/>
          <ac:picMkLst>
            <pc:docMk/>
            <pc:sldMk cId="196917871" sldId="275"/>
            <ac:picMk id="5" creationId="{520BFA1D-6F6C-21CE-D102-8510489F870D}"/>
          </ac:picMkLst>
        </pc:picChg>
      </pc:sldChg>
      <pc:sldChg chg="addSp delSp modSp new mod modTransition setBg">
        <pc:chgData name="Mariana Rajado Silva" userId="1282b6e5-7b93-4d08-a246-019d97ca6f7e" providerId="ADAL" clId="{E46D10FE-D4D5-4DD1-94C7-E9CA2684E025}" dt="2025-05-16T09:40:12.233" v="210"/>
        <pc:sldMkLst>
          <pc:docMk/>
          <pc:sldMk cId="4281241226" sldId="276"/>
        </pc:sldMkLst>
        <pc:spChg chg="add">
          <ac:chgData name="Mariana Rajado Silva" userId="1282b6e5-7b93-4d08-a246-019d97ca6f7e" providerId="ADAL" clId="{E46D10FE-D4D5-4DD1-94C7-E9CA2684E025}" dt="2025-05-15T13:18:14.153" v="99" actId="26606"/>
          <ac:spMkLst>
            <pc:docMk/>
            <pc:sldMk cId="4281241226" sldId="276"/>
            <ac:spMk id="10" creationId="{42A4FC2C-047E-45A5-965D-8E1E3BF09BC6}"/>
          </ac:spMkLst>
        </pc:spChg>
        <pc:picChg chg="add mod">
          <ac:chgData name="Mariana Rajado Silva" userId="1282b6e5-7b93-4d08-a246-019d97ca6f7e" providerId="ADAL" clId="{E46D10FE-D4D5-4DD1-94C7-E9CA2684E025}" dt="2025-05-15T13:18:14.153" v="99" actId="26606"/>
          <ac:picMkLst>
            <pc:docMk/>
            <pc:sldMk cId="4281241226" sldId="276"/>
            <ac:picMk id="5" creationId="{ACF645FF-1283-3258-BB9E-A4488B62CEF6}"/>
          </ac:picMkLst>
        </pc:picChg>
      </pc:sldChg>
      <pc:sldChg chg="addSp delSp modSp new mod modTransition setBg">
        <pc:chgData name="Mariana Rajado Silva" userId="1282b6e5-7b93-4d08-a246-019d97ca6f7e" providerId="ADAL" clId="{E46D10FE-D4D5-4DD1-94C7-E9CA2684E025}" dt="2025-05-16T09:40:12.233" v="210"/>
        <pc:sldMkLst>
          <pc:docMk/>
          <pc:sldMk cId="3242057961" sldId="277"/>
        </pc:sldMkLst>
        <pc:spChg chg="add">
          <ac:chgData name="Mariana Rajado Silva" userId="1282b6e5-7b93-4d08-a246-019d97ca6f7e" providerId="ADAL" clId="{E46D10FE-D4D5-4DD1-94C7-E9CA2684E025}" dt="2025-05-15T13:20:04.686" v="106" actId="26606"/>
          <ac:spMkLst>
            <pc:docMk/>
            <pc:sldMk cId="3242057961" sldId="277"/>
            <ac:spMk id="10" creationId="{42A4FC2C-047E-45A5-965D-8E1E3BF09BC6}"/>
          </ac:spMkLst>
        </pc:spChg>
        <pc:picChg chg="add mod">
          <ac:chgData name="Mariana Rajado Silva" userId="1282b6e5-7b93-4d08-a246-019d97ca6f7e" providerId="ADAL" clId="{E46D10FE-D4D5-4DD1-94C7-E9CA2684E025}" dt="2025-05-15T13:20:04.686" v="106" actId="26606"/>
          <ac:picMkLst>
            <pc:docMk/>
            <pc:sldMk cId="3242057961" sldId="277"/>
            <ac:picMk id="5" creationId="{45663FE4-ADD7-A789-CF5F-FF3DAD5DCB3A}"/>
          </ac:picMkLst>
        </pc:picChg>
      </pc:sldChg>
      <pc:sldChg chg="addSp delSp modSp new mod modTransition">
        <pc:chgData name="Mariana Rajado Silva" userId="1282b6e5-7b93-4d08-a246-019d97ca6f7e" providerId="ADAL" clId="{E46D10FE-D4D5-4DD1-94C7-E9CA2684E025}" dt="2025-05-16T09:40:36.548" v="222" actId="1036"/>
        <pc:sldMkLst>
          <pc:docMk/>
          <pc:sldMk cId="3563432188" sldId="278"/>
        </pc:sldMkLst>
        <pc:spChg chg="add mod ord">
          <ac:chgData name="Mariana Rajado Silva" userId="1282b6e5-7b93-4d08-a246-019d97ca6f7e" providerId="ADAL" clId="{E46D10FE-D4D5-4DD1-94C7-E9CA2684E025}" dt="2025-05-16T09:39:28.341" v="200" actId="1076"/>
          <ac:spMkLst>
            <pc:docMk/>
            <pc:sldMk cId="3563432188" sldId="278"/>
            <ac:spMk id="7" creationId="{744C36BE-FB5F-F125-908B-01ACDA9C3FCA}"/>
          </ac:spMkLst>
        </pc:spChg>
        <pc:spChg chg="add mod">
          <ac:chgData name="Mariana Rajado Silva" userId="1282b6e5-7b93-4d08-a246-019d97ca6f7e" providerId="ADAL" clId="{E46D10FE-D4D5-4DD1-94C7-E9CA2684E025}" dt="2025-05-16T09:39:55.424" v="207" actId="207"/>
          <ac:spMkLst>
            <pc:docMk/>
            <pc:sldMk cId="3563432188" sldId="278"/>
            <ac:spMk id="8" creationId="{DE27DF12-DDB7-FD34-22A8-695244924B9F}"/>
          </ac:spMkLst>
        </pc:spChg>
        <pc:picChg chg="add mod">
          <ac:chgData name="Mariana Rajado Silva" userId="1282b6e5-7b93-4d08-a246-019d97ca6f7e" providerId="ADAL" clId="{E46D10FE-D4D5-4DD1-94C7-E9CA2684E025}" dt="2025-05-16T09:40:36.548" v="222" actId="1036"/>
          <ac:picMkLst>
            <pc:docMk/>
            <pc:sldMk cId="3563432188" sldId="278"/>
            <ac:picMk id="5" creationId="{D6666E3B-9205-C2AD-97DA-FE1BAC945F86}"/>
          </ac:picMkLst>
        </pc:picChg>
      </pc:sldChg>
      <pc:sldMasterChg chg="modTransition modSldLayout">
        <pc:chgData name="Mariana Rajado Silva" userId="1282b6e5-7b93-4d08-a246-019d97ca6f7e" providerId="ADAL" clId="{E46D10FE-D4D5-4DD1-94C7-E9CA2684E025}" dt="2025-05-16T09:40:12.233" v="210"/>
        <pc:sldMasterMkLst>
          <pc:docMk/>
          <pc:sldMasterMk cId="3782066558" sldId="2147483648"/>
        </pc:sldMasterMkLst>
        <pc:sldLayoutChg chg="modTransition">
          <pc:chgData name="Mariana Rajado Silva" userId="1282b6e5-7b93-4d08-a246-019d97ca6f7e" providerId="ADAL" clId="{E46D10FE-D4D5-4DD1-94C7-E9CA2684E025}" dt="2025-05-16T09:40:12.233" v="210"/>
          <pc:sldLayoutMkLst>
            <pc:docMk/>
            <pc:sldMasterMk cId="3782066558" sldId="2147483648"/>
            <pc:sldLayoutMk cId="872907492" sldId="2147483649"/>
          </pc:sldLayoutMkLst>
        </pc:sldLayoutChg>
        <pc:sldLayoutChg chg="modTransition">
          <pc:chgData name="Mariana Rajado Silva" userId="1282b6e5-7b93-4d08-a246-019d97ca6f7e" providerId="ADAL" clId="{E46D10FE-D4D5-4DD1-94C7-E9CA2684E025}" dt="2025-05-16T09:40:12.233" v="210"/>
          <pc:sldLayoutMkLst>
            <pc:docMk/>
            <pc:sldMasterMk cId="3782066558" sldId="2147483648"/>
            <pc:sldLayoutMk cId="3220481020" sldId="2147483650"/>
          </pc:sldLayoutMkLst>
        </pc:sldLayoutChg>
        <pc:sldLayoutChg chg="modTransition">
          <pc:chgData name="Mariana Rajado Silva" userId="1282b6e5-7b93-4d08-a246-019d97ca6f7e" providerId="ADAL" clId="{E46D10FE-D4D5-4DD1-94C7-E9CA2684E025}" dt="2025-05-16T09:40:12.233" v="210"/>
          <pc:sldLayoutMkLst>
            <pc:docMk/>
            <pc:sldMasterMk cId="3782066558" sldId="2147483648"/>
            <pc:sldLayoutMk cId="1786012038" sldId="2147483651"/>
          </pc:sldLayoutMkLst>
        </pc:sldLayoutChg>
        <pc:sldLayoutChg chg="modTransition">
          <pc:chgData name="Mariana Rajado Silva" userId="1282b6e5-7b93-4d08-a246-019d97ca6f7e" providerId="ADAL" clId="{E46D10FE-D4D5-4DD1-94C7-E9CA2684E025}" dt="2025-05-16T09:40:12.233" v="210"/>
          <pc:sldLayoutMkLst>
            <pc:docMk/>
            <pc:sldMasterMk cId="3782066558" sldId="2147483648"/>
            <pc:sldLayoutMk cId="2962385307" sldId="2147483652"/>
          </pc:sldLayoutMkLst>
        </pc:sldLayoutChg>
        <pc:sldLayoutChg chg="modTransition">
          <pc:chgData name="Mariana Rajado Silva" userId="1282b6e5-7b93-4d08-a246-019d97ca6f7e" providerId="ADAL" clId="{E46D10FE-D4D5-4DD1-94C7-E9CA2684E025}" dt="2025-05-16T09:40:12.233" v="210"/>
          <pc:sldLayoutMkLst>
            <pc:docMk/>
            <pc:sldMasterMk cId="3782066558" sldId="2147483648"/>
            <pc:sldLayoutMk cId="924348218" sldId="2147483653"/>
          </pc:sldLayoutMkLst>
        </pc:sldLayoutChg>
        <pc:sldLayoutChg chg="modTransition">
          <pc:chgData name="Mariana Rajado Silva" userId="1282b6e5-7b93-4d08-a246-019d97ca6f7e" providerId="ADAL" clId="{E46D10FE-D4D5-4DD1-94C7-E9CA2684E025}" dt="2025-05-16T09:40:12.233" v="210"/>
          <pc:sldLayoutMkLst>
            <pc:docMk/>
            <pc:sldMasterMk cId="3782066558" sldId="2147483648"/>
            <pc:sldLayoutMk cId="3015814953" sldId="2147483654"/>
          </pc:sldLayoutMkLst>
        </pc:sldLayoutChg>
        <pc:sldLayoutChg chg="modTransition">
          <pc:chgData name="Mariana Rajado Silva" userId="1282b6e5-7b93-4d08-a246-019d97ca6f7e" providerId="ADAL" clId="{E46D10FE-D4D5-4DD1-94C7-E9CA2684E025}" dt="2025-05-16T09:40:12.233" v="210"/>
          <pc:sldLayoutMkLst>
            <pc:docMk/>
            <pc:sldMasterMk cId="3782066558" sldId="2147483648"/>
            <pc:sldLayoutMk cId="1941035444" sldId="2147483655"/>
          </pc:sldLayoutMkLst>
        </pc:sldLayoutChg>
        <pc:sldLayoutChg chg="modTransition">
          <pc:chgData name="Mariana Rajado Silva" userId="1282b6e5-7b93-4d08-a246-019d97ca6f7e" providerId="ADAL" clId="{E46D10FE-D4D5-4DD1-94C7-E9CA2684E025}" dt="2025-05-16T09:40:12.233" v="210"/>
          <pc:sldLayoutMkLst>
            <pc:docMk/>
            <pc:sldMasterMk cId="3782066558" sldId="2147483648"/>
            <pc:sldLayoutMk cId="1650728396" sldId="2147483656"/>
          </pc:sldLayoutMkLst>
        </pc:sldLayoutChg>
        <pc:sldLayoutChg chg="modTransition">
          <pc:chgData name="Mariana Rajado Silva" userId="1282b6e5-7b93-4d08-a246-019d97ca6f7e" providerId="ADAL" clId="{E46D10FE-D4D5-4DD1-94C7-E9CA2684E025}" dt="2025-05-16T09:40:12.233" v="210"/>
          <pc:sldLayoutMkLst>
            <pc:docMk/>
            <pc:sldMasterMk cId="3782066558" sldId="2147483648"/>
            <pc:sldLayoutMk cId="75101739" sldId="2147483657"/>
          </pc:sldLayoutMkLst>
        </pc:sldLayoutChg>
        <pc:sldLayoutChg chg="modTransition">
          <pc:chgData name="Mariana Rajado Silva" userId="1282b6e5-7b93-4d08-a246-019d97ca6f7e" providerId="ADAL" clId="{E46D10FE-D4D5-4DD1-94C7-E9CA2684E025}" dt="2025-05-16T09:40:12.233" v="210"/>
          <pc:sldLayoutMkLst>
            <pc:docMk/>
            <pc:sldMasterMk cId="3782066558" sldId="2147483648"/>
            <pc:sldLayoutMk cId="90193182" sldId="2147483658"/>
          </pc:sldLayoutMkLst>
        </pc:sldLayoutChg>
        <pc:sldLayoutChg chg="modTransition">
          <pc:chgData name="Mariana Rajado Silva" userId="1282b6e5-7b93-4d08-a246-019d97ca6f7e" providerId="ADAL" clId="{E46D10FE-D4D5-4DD1-94C7-E9CA2684E025}" dt="2025-05-16T09:40:12.233" v="210"/>
          <pc:sldLayoutMkLst>
            <pc:docMk/>
            <pc:sldMasterMk cId="3782066558" sldId="2147483648"/>
            <pc:sldLayoutMk cId="736225877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DF228-0D8A-CF09-6B6B-9359E0D6C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042E53-6346-618C-472E-F536756AD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14AC1-F94E-F686-471E-F2A8E6052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4857B-C206-110D-060A-F466936D4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D9A4F-52CE-361E-219B-6996FAFBC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7290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62918-FF64-AD95-143E-7015D71EB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CBCA9-289D-EA70-94F6-CD1CF4977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AEEB7-0FF0-7740-6C64-CE48A9C0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369DA-22E0-3354-7DC3-3CA49B1ED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43C73-41CC-5EC8-41A0-31BC7DA1C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2048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30020-1F8C-F901-CFBC-567FAFB7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789CC-6D1E-0578-CE69-8D86335B8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EB674-647E-FFC9-11D2-45FCC28C8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2A567-DBC3-D9AD-5B9A-069D11B05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C0720-23E4-EEE0-EF0B-9087D3703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8601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1770C-3308-8F1A-496D-29D9B3F6E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535AF-480C-7445-12D0-B40F77685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584ABF-0CF2-0222-4BEA-FB22C0F06D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B84163-B5A0-B814-F5F4-90D4B380E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B626F-870B-9FBB-EE52-F4D18407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AA598-A996-91BE-3AD8-D99FEF9FD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6238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29FCD-F70B-B716-BFEA-9A2D8B1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2E466-6347-3116-6B24-6F44148D3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407C1-E6E7-FEFC-7A42-9172F55F8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9D0712-0CE4-7058-84D9-C1B11F23DF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7AE07-D2CF-D6FB-F7EF-1BBCB476B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5D56A-8D81-5833-F89B-2D7758F1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F805D3-EFE0-DFEB-1342-7BC8C395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566A25-079D-04CB-C1FF-AE33172E7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2434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7F637-27A9-94AF-CD53-4B5AFD871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7F1C0F-807B-1C03-B487-4237F7E48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B50B3-BE84-EF05-8A08-5C97337AB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1CF726-1AF5-B972-37A1-8203965A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1581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B3222-33ED-93E0-206C-D11FF0A2F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688FD-C9DB-CA6D-50A2-9D208A9E6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3485A-1D94-977A-2DAC-CE8932208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4103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3D94-D265-63BE-6A0E-A89F8C922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9DE28-BED7-3517-BB19-E661FBE94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7B97B-B469-681E-D81E-6B9B0B92B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BD7BF-0D10-3393-8A2A-C61A326D0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C269E-CC1A-70D6-7A53-8B7EC2CE5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F31E3-A3AB-DDAE-477D-161984F0C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5072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1713-94EA-996B-B961-D71B7623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BD2E9C-611D-CBB4-D383-5E3313A97A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19F32-238B-1033-3E54-52844BC2A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71E37-4D6C-9F15-69B1-29D15C4B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FCE32D-6FFB-9ED0-697E-71B36DF6C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8E951-391C-6D7E-2A09-2AE8BCA76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510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9F13-8BC1-D3EA-AA9B-E792930AD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3FB70A-17D1-5182-CF0F-7A75A6FB1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D0C14-F95D-32D4-DC27-0C97894ED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22AA3-6397-52AE-69F8-CDBF4594E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DD36E-04DF-4BFB-6F7A-28AE5F450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019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584061-34BA-CA11-0134-87B29B1BBC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DAD9A6-F54D-ECD7-3A40-8B04EFC80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C0FCD-F867-702D-0C69-37A6DA35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6C9AD-D3F5-F36E-F1CB-FE66F19AD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53FD1-3B5A-9D38-0ABE-A0FB730C5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3622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BE3E49-1DD8-EF2A-875B-86616A957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9147E-AB73-8868-349A-73F316F70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7C917-DD36-4FF5-7AA7-E53DFCA0D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019AD5-445C-434C-8E2E-D8BF0F61D875}" type="datetimeFigureOut">
              <a:rPr lang="en-CH" smtClean="0"/>
              <a:t>5/22/25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EC16C-3633-2A08-45FB-4367401CE8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CFEF0-5D20-913F-5937-8F31C33125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A6914-4F8A-4946-B657-5B2E00E6E6E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8206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4C36BE-FB5F-F125-908B-01ACDA9C3FCA}"/>
              </a:ext>
            </a:extLst>
          </p:cNvPr>
          <p:cNvSpPr/>
          <p:nvPr/>
        </p:nvSpPr>
        <p:spPr>
          <a:xfrm>
            <a:off x="-213360" y="-304800"/>
            <a:ext cx="12506960" cy="7416800"/>
          </a:xfrm>
          <a:prstGeom prst="rect">
            <a:avLst/>
          </a:prstGeom>
          <a:solidFill>
            <a:srgbClr val="F2F2F2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IBM Plex Sans Light" panose="020B0403050203000203" pitchFamily="34" charset="0"/>
            </a:endParaRPr>
          </a:p>
        </p:txBody>
      </p:sp>
      <p:pic>
        <p:nvPicPr>
          <p:cNvPr id="5" name="Picture 4" descr="A machine with many parts&#10;&#10;AI-generated content may be incorrect.">
            <a:extLst>
              <a:ext uri="{FF2B5EF4-FFF2-40B4-BE49-F238E27FC236}">
                <a16:creationId xmlns:a16="http://schemas.microsoft.com/office/drawing/2014/main" id="{D6666E3B-9205-C2AD-97DA-FE1BAC945F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0880" y="-1503680"/>
            <a:ext cx="7030720" cy="1054608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E27DF12-DDB7-FD34-22A8-695244924B9F}"/>
              </a:ext>
            </a:extLst>
          </p:cNvPr>
          <p:cNvSpPr txBox="1">
            <a:spLocks/>
          </p:cNvSpPr>
          <p:nvPr/>
        </p:nvSpPr>
        <p:spPr>
          <a:xfrm>
            <a:off x="579882" y="975360"/>
            <a:ext cx="18409760" cy="4573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marL="0" marR="0" indent="0" algn="l" defTabSz="2438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 i="0" u="none" strike="noStrike" cap="none" spc="0" baseline="0">
                <a:solidFill>
                  <a:schemeClr val="tx2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1pPr>
            <a:lvl2pPr marL="0" marR="0" indent="0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2pPr>
            <a:lvl3pPr marL="0" marR="0" indent="0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3pPr>
            <a:lvl4pPr marL="0" marR="0" indent="0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4pPr>
            <a:lvl5pPr marL="0" marR="0" indent="0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5pPr>
            <a:lvl6pPr marL="0" marR="0" indent="362568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6pPr>
            <a:lvl7pPr marL="0" marR="0" indent="725139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7pPr>
            <a:lvl8pPr marL="0" marR="0" indent="1087706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8pPr>
            <a:lvl9pPr marL="0" marR="0" indent="1450276" algn="l" defTabSz="2438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IBM Plex Sans Light"/>
              </a:defRPr>
            </a:lvl9pPr>
          </a:lstStyle>
          <a:p>
            <a:pPr marL="0" marR="0" lvl="0" indent="0" algn="l" defTabSz="2438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  <a:t>IBM Research </a:t>
            </a:r>
            <a:b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r>
              <a:rPr kumimoji="0" lang="en-US" sz="45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" panose="020B0503050203000203" pitchFamily="34" charset="0"/>
                <a:sym typeface="IBM Plex Sans Light"/>
              </a:rPr>
              <a:t>Quantum Computing:</a:t>
            </a:r>
          </a:p>
          <a:p>
            <a:pPr marL="0" marR="0" lvl="0" indent="0" algn="l" defTabSz="2438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b="1" kern="0" dirty="0">
                <a:solidFill>
                  <a:schemeClr val="tx1"/>
                </a:solidFill>
                <a:latin typeface="IBM Plex Sans" panose="020B0503050203000203" pitchFamily="34" charset="0"/>
              </a:rPr>
              <a:t>A Paradigm Shift</a:t>
            </a:r>
            <a:b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b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b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b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  <a:t>Alessandro Curioni, PhD</a:t>
            </a:r>
            <a:b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b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  <a:t>IBM Fellow</a:t>
            </a:r>
            <a:b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  <a:t>Vice President, IBM Research Europe and Africa</a:t>
            </a:r>
            <a:b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  <a:t>Director, IBM Research Europe – Zurich</a:t>
            </a:r>
            <a:b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b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b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</a:br>
            <a: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IBM Plex Sans Light" panose="020B0403050203000203" pitchFamily="34" charset="0"/>
                <a:sym typeface="IBM Plex Sans Light"/>
              </a:rPr>
              <a:t>@ale_curioni</a:t>
            </a:r>
          </a:p>
        </p:txBody>
      </p:sp>
    </p:spTree>
    <p:extLst>
      <p:ext uri="{BB962C8B-B14F-4D97-AF65-F5344CB8AC3E}">
        <p14:creationId xmlns:p14="http://schemas.microsoft.com/office/powerpoint/2010/main" val="356343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riting on a glass board&#10;&#10;AI-generated content may be incorrect.">
            <a:extLst>
              <a:ext uri="{FF2B5EF4-FFF2-40B4-BE49-F238E27FC236}">
                <a16:creationId xmlns:a16="http://schemas.microsoft.com/office/drawing/2014/main" id="{73FE7574-EED0-34AA-FD4C-AA8909E697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5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river flowing through a rocky area&#10;&#10;AI-generated content may be incorrect.">
            <a:extLst>
              <a:ext uri="{FF2B5EF4-FFF2-40B4-BE49-F238E27FC236}">
                <a16:creationId xmlns:a16="http://schemas.microsoft.com/office/drawing/2014/main" id="{DB3850D7-2A78-2770-CE59-4C490D5EDA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6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telescope in the sky&#10;&#10;AI-generated content may be incorrect.">
            <a:extLst>
              <a:ext uri="{FF2B5EF4-FFF2-40B4-BE49-F238E27FC236}">
                <a16:creationId xmlns:a16="http://schemas.microsoft.com/office/drawing/2014/main" id="{1EC19320-9897-8D9C-990B-D4A95BFD6B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2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room with a computer server&#10;&#10;AI-generated content may be incorrect.">
            <a:extLst>
              <a:ext uri="{FF2B5EF4-FFF2-40B4-BE49-F238E27FC236}">
                <a16:creationId xmlns:a16="http://schemas.microsoft.com/office/drawing/2014/main" id="{C513E4CF-5592-F38C-7ADB-32F4725D8E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6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 up of a gold object&#10;&#10;AI-generated content may be incorrect.">
            <a:extLst>
              <a:ext uri="{FF2B5EF4-FFF2-40B4-BE49-F238E27FC236}">
                <a16:creationId xmlns:a16="http://schemas.microsoft.com/office/drawing/2014/main" id="{30AD125A-E8FD-30A4-9ED6-4FB834F555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6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close up of a machine&#10;&#10;AI-generated content may be incorrect.">
            <a:extLst>
              <a:ext uri="{FF2B5EF4-FFF2-40B4-BE49-F238E27FC236}">
                <a16:creationId xmlns:a16="http://schemas.microsoft.com/office/drawing/2014/main" id="{DD9C6D50-FECD-3849-7056-361C295C6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9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Close-up of a molecule structure&#10;&#10;AI-generated content may be incorrect.">
            <a:extLst>
              <a:ext uri="{FF2B5EF4-FFF2-40B4-BE49-F238E27FC236}">
                <a16:creationId xmlns:a16="http://schemas.microsoft.com/office/drawing/2014/main" id="{8679C37A-1B34-88C1-BA3D-A7DB22C89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9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phere with light coming out of it&#10;&#10;AI-generated content may be incorrect.">
            <a:extLst>
              <a:ext uri="{FF2B5EF4-FFF2-40B4-BE49-F238E27FC236}">
                <a16:creationId xmlns:a16="http://schemas.microsoft.com/office/drawing/2014/main" id="{0073A782-7F5C-452F-3471-7AD7A1FFE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829862">
            <a:off x="2604092" y="-1544930"/>
            <a:ext cx="7460892" cy="9947857"/>
          </a:xfrm>
        </p:spPr>
      </p:pic>
    </p:spTree>
    <p:extLst>
      <p:ext uri="{BB962C8B-B14F-4D97-AF65-F5344CB8AC3E}">
        <p14:creationId xmlns:p14="http://schemas.microsoft.com/office/powerpoint/2010/main" val="361285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37DA-6A99-0829-9366-93D345A23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A4A5E6-58FD-1F9A-B2B0-3F8AAB2230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0434" y="-613741"/>
            <a:ext cx="12652434" cy="8477367"/>
          </a:xfrm>
        </p:spPr>
      </p:pic>
    </p:spTree>
    <p:extLst>
      <p:ext uri="{BB962C8B-B14F-4D97-AF65-F5344CB8AC3E}">
        <p14:creationId xmlns:p14="http://schemas.microsoft.com/office/powerpoint/2010/main" val="281835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machine with many wires and cables&#10;&#10;AI-generated content may be incorrect.">
            <a:extLst>
              <a:ext uri="{FF2B5EF4-FFF2-40B4-BE49-F238E27FC236}">
                <a16:creationId xmlns:a16="http://schemas.microsoft.com/office/drawing/2014/main" id="{ACF645FF-1283-3258-BB9E-A4488B62CE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4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standing next to a large machine&#10;&#10;AI-generated content may be incorrect.">
            <a:extLst>
              <a:ext uri="{FF2B5EF4-FFF2-40B4-BE49-F238E27FC236}">
                <a16:creationId xmlns:a16="http://schemas.microsoft.com/office/drawing/2014/main" id="{520BFA1D-6F6C-21CE-D102-8510489F8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1011B-0B2C-BA8E-94A4-E33510AC2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04DBBF3-5799-86FB-0F75-3CC8B862FD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994" y="0"/>
            <a:ext cx="12327988" cy="8218658"/>
          </a:xfrm>
        </p:spPr>
      </p:pic>
    </p:spTree>
    <p:extLst>
      <p:ext uri="{BB962C8B-B14F-4D97-AF65-F5344CB8AC3E}">
        <p14:creationId xmlns:p14="http://schemas.microsoft.com/office/powerpoint/2010/main" val="4966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standing in a room with a machine&#10;&#10;AI-generated content may be incorrect.">
            <a:extLst>
              <a:ext uri="{FF2B5EF4-FFF2-40B4-BE49-F238E27FC236}">
                <a16:creationId xmlns:a16="http://schemas.microsoft.com/office/drawing/2014/main" id="{45663FE4-ADD7-A789-CF5F-FF3DAD5DC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05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room with glass doors&#10;&#10;AI-generated content may be incorrect.">
            <a:extLst>
              <a:ext uri="{FF2B5EF4-FFF2-40B4-BE49-F238E27FC236}">
                <a16:creationId xmlns:a16="http://schemas.microsoft.com/office/drawing/2014/main" id="{F09DE961-3FD8-C101-CBA3-03FE77F4DF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56674" y="-143082"/>
            <a:ext cx="12448674" cy="700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8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45</Words>
  <Application>Microsoft Macintosh PowerPoint</Application>
  <PresentationFormat>Widescreen</PresentationFormat>
  <Paragraphs>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IBM Plex Sans</vt:lpstr>
      <vt:lpstr>IBM Plex Sans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IBM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Mariana Rajado Silva</dc:creator>
  <cp:lastModifiedBy>borislava paleva</cp:lastModifiedBy>
  <cp:revision>2</cp:revision>
  <dcterms:created xsi:type="dcterms:W3CDTF">2025-05-15T08:40:43Z</dcterms:created>
  <dcterms:modified xsi:type="dcterms:W3CDTF">2025-05-21T21:07:49Z</dcterms:modified>
</cp:coreProperties>
</file>